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6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D80967-2215-410E-AB25-FFF601383E90}" type="datetimeFigureOut">
              <a:rPr lang="en-US" smtClean="0"/>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97B4E-A0C0-4F1B-8F34-8609CB905B90}" type="slidenum">
              <a:rPr lang="en-US" smtClean="0"/>
              <a:t>‹#›</a:t>
            </a:fld>
            <a:endParaRPr lang="en-US"/>
          </a:p>
        </p:txBody>
      </p:sp>
    </p:spTree>
    <p:extLst>
      <p:ext uri="{BB962C8B-B14F-4D97-AF65-F5344CB8AC3E}">
        <p14:creationId xmlns:p14="http://schemas.microsoft.com/office/powerpoint/2010/main" val="3486654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D80967-2215-410E-AB25-FFF601383E90}" type="datetimeFigureOut">
              <a:rPr lang="en-US" smtClean="0"/>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97B4E-A0C0-4F1B-8F34-8609CB905B90}" type="slidenum">
              <a:rPr lang="en-US" smtClean="0"/>
              <a:t>‹#›</a:t>
            </a:fld>
            <a:endParaRPr lang="en-US"/>
          </a:p>
        </p:txBody>
      </p:sp>
    </p:spTree>
    <p:extLst>
      <p:ext uri="{BB962C8B-B14F-4D97-AF65-F5344CB8AC3E}">
        <p14:creationId xmlns:p14="http://schemas.microsoft.com/office/powerpoint/2010/main" val="2595336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D80967-2215-410E-AB25-FFF601383E90}" type="datetimeFigureOut">
              <a:rPr lang="en-US" smtClean="0"/>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97B4E-A0C0-4F1B-8F34-8609CB905B90}" type="slidenum">
              <a:rPr lang="en-US" smtClean="0"/>
              <a:t>‹#›</a:t>
            </a:fld>
            <a:endParaRPr lang="en-US"/>
          </a:p>
        </p:txBody>
      </p:sp>
    </p:spTree>
    <p:extLst>
      <p:ext uri="{BB962C8B-B14F-4D97-AF65-F5344CB8AC3E}">
        <p14:creationId xmlns:p14="http://schemas.microsoft.com/office/powerpoint/2010/main" val="2475436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D80967-2215-410E-AB25-FFF601383E90}" type="datetimeFigureOut">
              <a:rPr lang="en-US" smtClean="0"/>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97B4E-A0C0-4F1B-8F34-8609CB905B90}" type="slidenum">
              <a:rPr lang="en-US" smtClean="0"/>
              <a:t>‹#›</a:t>
            </a:fld>
            <a:endParaRPr lang="en-US"/>
          </a:p>
        </p:txBody>
      </p:sp>
    </p:spTree>
    <p:extLst>
      <p:ext uri="{BB962C8B-B14F-4D97-AF65-F5344CB8AC3E}">
        <p14:creationId xmlns:p14="http://schemas.microsoft.com/office/powerpoint/2010/main" val="445890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D80967-2215-410E-AB25-FFF601383E90}" type="datetimeFigureOut">
              <a:rPr lang="en-US" smtClean="0"/>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097B4E-A0C0-4F1B-8F34-8609CB905B90}" type="slidenum">
              <a:rPr lang="en-US" smtClean="0"/>
              <a:t>‹#›</a:t>
            </a:fld>
            <a:endParaRPr lang="en-US"/>
          </a:p>
        </p:txBody>
      </p:sp>
    </p:spTree>
    <p:extLst>
      <p:ext uri="{BB962C8B-B14F-4D97-AF65-F5344CB8AC3E}">
        <p14:creationId xmlns:p14="http://schemas.microsoft.com/office/powerpoint/2010/main" val="1730770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D80967-2215-410E-AB25-FFF601383E90}" type="datetimeFigureOut">
              <a:rPr lang="en-US" smtClean="0"/>
              <a:t>9/8/2021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97B4E-A0C0-4F1B-8F34-8609CB905B90}" type="slidenum">
              <a:rPr lang="en-US" smtClean="0"/>
              <a:t>‹#›</a:t>
            </a:fld>
            <a:endParaRPr lang="en-US"/>
          </a:p>
        </p:txBody>
      </p:sp>
    </p:spTree>
    <p:extLst>
      <p:ext uri="{BB962C8B-B14F-4D97-AF65-F5344CB8AC3E}">
        <p14:creationId xmlns:p14="http://schemas.microsoft.com/office/powerpoint/2010/main" val="2835546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D80967-2215-410E-AB25-FFF601383E90}" type="datetimeFigureOut">
              <a:rPr lang="en-US" smtClean="0"/>
              <a:t>9/8/2021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097B4E-A0C0-4F1B-8F34-8609CB905B90}" type="slidenum">
              <a:rPr lang="en-US" smtClean="0"/>
              <a:t>‹#›</a:t>
            </a:fld>
            <a:endParaRPr lang="en-US"/>
          </a:p>
        </p:txBody>
      </p:sp>
    </p:spTree>
    <p:extLst>
      <p:ext uri="{BB962C8B-B14F-4D97-AF65-F5344CB8AC3E}">
        <p14:creationId xmlns:p14="http://schemas.microsoft.com/office/powerpoint/2010/main" val="486269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D80967-2215-410E-AB25-FFF601383E90}" type="datetimeFigureOut">
              <a:rPr lang="en-US" smtClean="0"/>
              <a:t>9/8/2021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097B4E-A0C0-4F1B-8F34-8609CB905B90}" type="slidenum">
              <a:rPr lang="en-US" smtClean="0"/>
              <a:t>‹#›</a:t>
            </a:fld>
            <a:endParaRPr lang="en-US"/>
          </a:p>
        </p:txBody>
      </p:sp>
    </p:spTree>
    <p:extLst>
      <p:ext uri="{BB962C8B-B14F-4D97-AF65-F5344CB8AC3E}">
        <p14:creationId xmlns:p14="http://schemas.microsoft.com/office/powerpoint/2010/main" val="3173344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D80967-2215-410E-AB25-FFF601383E90}" type="datetimeFigureOut">
              <a:rPr lang="en-US" smtClean="0"/>
              <a:t>9/8/2021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097B4E-A0C0-4F1B-8F34-8609CB905B90}" type="slidenum">
              <a:rPr lang="en-US" smtClean="0"/>
              <a:t>‹#›</a:t>
            </a:fld>
            <a:endParaRPr lang="en-US"/>
          </a:p>
        </p:txBody>
      </p:sp>
    </p:spTree>
    <p:extLst>
      <p:ext uri="{BB962C8B-B14F-4D97-AF65-F5344CB8AC3E}">
        <p14:creationId xmlns:p14="http://schemas.microsoft.com/office/powerpoint/2010/main" val="307227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D80967-2215-410E-AB25-FFF601383E90}" type="datetimeFigureOut">
              <a:rPr lang="en-US" smtClean="0"/>
              <a:t>9/8/2021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97B4E-A0C0-4F1B-8F34-8609CB905B90}" type="slidenum">
              <a:rPr lang="en-US" smtClean="0"/>
              <a:t>‹#›</a:t>
            </a:fld>
            <a:endParaRPr lang="en-US"/>
          </a:p>
        </p:txBody>
      </p:sp>
    </p:spTree>
    <p:extLst>
      <p:ext uri="{BB962C8B-B14F-4D97-AF65-F5344CB8AC3E}">
        <p14:creationId xmlns:p14="http://schemas.microsoft.com/office/powerpoint/2010/main" val="1905077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D80967-2215-410E-AB25-FFF601383E90}" type="datetimeFigureOut">
              <a:rPr lang="en-US" smtClean="0"/>
              <a:t>9/8/2021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097B4E-A0C0-4F1B-8F34-8609CB905B90}" type="slidenum">
              <a:rPr lang="en-US" smtClean="0"/>
              <a:t>‹#›</a:t>
            </a:fld>
            <a:endParaRPr lang="en-US"/>
          </a:p>
        </p:txBody>
      </p:sp>
    </p:spTree>
    <p:extLst>
      <p:ext uri="{BB962C8B-B14F-4D97-AF65-F5344CB8AC3E}">
        <p14:creationId xmlns:p14="http://schemas.microsoft.com/office/powerpoint/2010/main" val="5985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D80967-2215-410E-AB25-FFF601383E90}" type="datetimeFigureOut">
              <a:rPr lang="en-US" smtClean="0"/>
              <a:t>9/8/2021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097B4E-A0C0-4F1B-8F34-8609CB905B90}" type="slidenum">
              <a:rPr lang="en-US" smtClean="0"/>
              <a:t>‹#›</a:t>
            </a:fld>
            <a:endParaRPr lang="en-US"/>
          </a:p>
        </p:txBody>
      </p:sp>
    </p:spTree>
    <p:extLst>
      <p:ext uri="{BB962C8B-B14F-4D97-AF65-F5344CB8AC3E}">
        <p14:creationId xmlns:p14="http://schemas.microsoft.com/office/powerpoint/2010/main" val="19115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veteranscrisisline.net/"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www.militaryonesource.mil/"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0446" y="540982"/>
            <a:ext cx="2690386" cy="4215483"/>
          </a:xfrm>
          <a:prstGeom prst="rect">
            <a:avLst/>
          </a:prstGeom>
        </p:spPr>
      </p:pic>
      <p:sp>
        <p:nvSpPr>
          <p:cNvPr id="6" name="Rectangle 5"/>
          <p:cNvSpPr/>
          <p:nvPr/>
        </p:nvSpPr>
        <p:spPr>
          <a:xfrm>
            <a:off x="504824" y="802065"/>
            <a:ext cx="8710613" cy="3693319"/>
          </a:xfrm>
          <a:prstGeom prst="rect">
            <a:avLst/>
          </a:prstGeom>
        </p:spPr>
        <p:txBody>
          <a:bodyPr wrap="square">
            <a:spAutoFit/>
          </a:bodyPr>
          <a:lstStyle/>
          <a:p>
            <a:r>
              <a:rPr lang="en-US" dirty="0" smtClean="0"/>
              <a:t>Connect To Protect</a:t>
            </a:r>
          </a:p>
          <a:p>
            <a:endParaRPr lang="en-US" dirty="0" smtClean="0"/>
          </a:p>
          <a:p>
            <a:r>
              <a:rPr lang="en-US" dirty="0" smtClean="0"/>
              <a:t>Research indicates that connectedness is a factor that can reduce the likelihood someone will consider or attempt suicide. Having social connections you can count on and a sense you belong can be a protective factor against suicide. It is important for each of us to focus on how we can connect to protect the Service Members and Military Families in our lives.  Family, friends, the community, and resources  all play a role in preventing suicide. </a:t>
            </a:r>
          </a:p>
          <a:p>
            <a:r>
              <a:rPr lang="en-US" dirty="0" smtClean="0"/>
              <a:t>Reach out.</a:t>
            </a:r>
          </a:p>
          <a:p>
            <a:r>
              <a:rPr lang="en-US" dirty="0" smtClean="0"/>
              <a:t>#BeThere</a:t>
            </a:r>
          </a:p>
          <a:p>
            <a:endParaRPr lang="en-US" dirty="0"/>
          </a:p>
          <a:p>
            <a:r>
              <a:rPr lang="en-US" dirty="0" smtClean="0"/>
              <a:t>Libbi Magoon   			Suicide Prevention Coordinator </a:t>
            </a:r>
          </a:p>
          <a:p>
            <a:r>
              <a:rPr lang="en-US" dirty="0" smtClean="0"/>
              <a:t>(207) 430-5762</a:t>
            </a:r>
            <a:r>
              <a:rPr lang="en-US" dirty="0"/>
              <a:t>	</a:t>
            </a:r>
            <a:r>
              <a:rPr lang="en-US" dirty="0" smtClean="0"/>
              <a:t>		libbi.a.magoon.ctr@mail.mil</a:t>
            </a:r>
          </a:p>
          <a:p>
            <a:endParaRPr lang="en-US" dirty="0"/>
          </a:p>
        </p:txBody>
      </p:sp>
      <p:sp>
        <p:nvSpPr>
          <p:cNvPr id="7" name="Rectangle 6"/>
          <p:cNvSpPr/>
          <p:nvPr/>
        </p:nvSpPr>
        <p:spPr>
          <a:xfrm>
            <a:off x="100013" y="5217258"/>
            <a:ext cx="5770169" cy="369332"/>
          </a:xfrm>
          <a:prstGeom prst="rect">
            <a:avLst/>
          </a:prstGeom>
        </p:spPr>
        <p:txBody>
          <a:bodyPr wrap="none">
            <a:spAutoFit/>
          </a:bodyPr>
          <a:lstStyle/>
          <a:p>
            <a:r>
              <a:rPr lang="en-US" dirty="0" smtClean="0">
                <a:hlinkClick r:id="rId3"/>
              </a:rPr>
              <a:t>Veterans Crisis Line: Suicide Prevention Hotline, Text &amp; Chat</a:t>
            </a:r>
            <a:endParaRPr lang="en-US" dirty="0"/>
          </a:p>
        </p:txBody>
      </p:sp>
      <p:pic>
        <p:nvPicPr>
          <p:cNvPr id="1026" name="Picture 2" descr="Veterans Crisis Line: 1-800-273-8255, Press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711" y="5642095"/>
            <a:ext cx="3352802" cy="1091306"/>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6031796" y="5193263"/>
            <a:ext cx="6057299" cy="369332"/>
          </a:xfrm>
          <a:prstGeom prst="rect">
            <a:avLst/>
          </a:prstGeom>
        </p:spPr>
        <p:txBody>
          <a:bodyPr wrap="none">
            <a:spAutoFit/>
          </a:bodyPr>
          <a:lstStyle/>
          <a:p>
            <a:r>
              <a:rPr lang="en-US" dirty="0" smtClean="0">
                <a:hlinkClick r:id="rId5"/>
              </a:rPr>
              <a:t>Support for Military Personnel &amp; Families | Military OneSource</a:t>
            </a:r>
            <a:endParaRPr lang="en-US" dirty="0"/>
          </a:p>
        </p:txBody>
      </p:sp>
      <p:pic>
        <p:nvPicPr>
          <p:cNvPr id="1028" name="Picture 4" descr="https://www.militaryonesource.mil/wp-content/themes/mos-core/assets/images/logo-militaryonesource.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57572" y="5776426"/>
            <a:ext cx="3405746" cy="822644"/>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985097" y="288462"/>
            <a:ext cx="8253414" cy="369332"/>
          </a:xfrm>
          <a:prstGeom prst="rect">
            <a:avLst/>
          </a:prstGeom>
          <a:noFill/>
        </p:spPr>
        <p:txBody>
          <a:bodyPr wrap="square" rtlCol="0">
            <a:spAutoFit/>
          </a:bodyPr>
          <a:lstStyle/>
          <a:p>
            <a:r>
              <a:rPr lang="en-US" dirty="0" smtClean="0"/>
              <a:t>Maine Army National Guard Suicide Prevention Program </a:t>
            </a:r>
            <a:endParaRPr lang="en-US" dirty="0"/>
          </a:p>
        </p:txBody>
      </p:sp>
    </p:spTree>
    <p:extLst>
      <p:ext uri="{BB962C8B-B14F-4D97-AF65-F5344CB8AC3E}">
        <p14:creationId xmlns:p14="http://schemas.microsoft.com/office/powerpoint/2010/main" val="2624940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133</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Magoon, Libbi A</dc:creator>
  <cp:lastModifiedBy>Nutting, William S</cp:lastModifiedBy>
  <cp:revision>2</cp:revision>
  <dcterms:created xsi:type="dcterms:W3CDTF">2021-09-08T17:29:35Z</dcterms:created>
  <dcterms:modified xsi:type="dcterms:W3CDTF">2021-09-08T17:38:37Z</dcterms:modified>
</cp:coreProperties>
</file>